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66" r:id="rId7"/>
    <p:sldId id="259" r:id="rId8"/>
    <p:sldId id="260" r:id="rId9"/>
    <p:sldId id="261" r:id="rId10"/>
    <p:sldId id="262" r:id="rId11"/>
    <p:sldId id="263" r:id="rId12"/>
    <p:sldId id="264" r:id="rId13"/>
    <p:sldId id="275" r:id="rId14"/>
    <p:sldId id="274" r:id="rId15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6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7" name="Google Shape;1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7" name="Google Shape;14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7" name="Google Shape;1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67" name="Google Shape;16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Title and Vertical Text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Vertical Title and Text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Title and Content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 panose="020F0502020204030204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matchingName="Two Content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Comparison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51" name="Google Shape;51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Content with Caption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 panose="020F0502020204030204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3" name="Google Shape;63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Picture with Caption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 panose="020F0502020204030204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2"/>
          <a:srcRect/>
          <a:stretch>
            <a:fillRect/>
          </a:stretch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98" y="223009"/>
            <a:ext cx="1308102" cy="137089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0000"/>
          </a:schemeClr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/>
          <p:nvPr/>
        </p:nvSpPr>
        <p:spPr>
          <a:xfrm>
            <a:off x="15659100" y="114300"/>
            <a:ext cx="2628900" cy="10515600"/>
          </a:xfrm>
          <a:prstGeom prst="rect">
            <a:avLst/>
          </a:prstGeom>
          <a:solidFill>
            <a:srgbClr val="F6F6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91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25908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TITLE SLIDE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600" y="1652905"/>
            <a:ext cx="13006705" cy="766000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9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71" name="Google Shape;171;p9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</a:endParaRPr>
          </a:p>
        </p:txBody>
      </p:sp>
      <p:sp>
        <p:nvSpPr>
          <p:cNvPr id="174" name="Google Shape;174;p9"/>
          <p:cNvSpPr/>
          <p:nvPr/>
        </p:nvSpPr>
        <p:spPr>
          <a:xfrm>
            <a:off x="3810000" y="3086100"/>
            <a:ext cx="11844130" cy="199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26155" y="2421890"/>
            <a:ext cx="13378815" cy="71723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29740" y="1808480"/>
            <a:ext cx="14590395" cy="763714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59585" y="1404620"/>
            <a:ext cx="14768195" cy="82346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" name="Google Shape;104;p2"/>
          <p:cNvSpPr/>
          <p:nvPr/>
        </p:nvSpPr>
        <p:spPr>
          <a:xfrm>
            <a:off x="3276600" y="3086100"/>
            <a:ext cx="12377531" cy="409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0" u="none" strike="noStrike" cap="none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CASE/ PROBLEM / EVENT/ BRAINSTORMING </a:t>
            </a:r>
            <a:r>
              <a:rPr lang="en-US" sz="4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RELATED TO THE CONCEPT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54300" y="1677035"/>
            <a:ext cx="13000355" cy="78092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73725"/>
          </a:srgb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2" name="Google Shape;112;p3"/>
          <p:cNvSpPr txBox="1">
            <a:spLocks noGrp="1"/>
          </p:cNvSpPr>
          <p:nvPr>
            <p:ph type="ftr" idx="11"/>
          </p:nvPr>
        </p:nvSpPr>
        <p:spPr>
          <a:xfrm>
            <a:off x="5638800" y="9639300"/>
            <a:ext cx="68580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113" name="Google Shape;113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CONTENT  SLIDE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83815" y="1978660"/>
            <a:ext cx="13449935" cy="65893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21230" y="1817370"/>
            <a:ext cx="13468350" cy="75247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4" name="Google Shape;124;p4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CONTENT  SLIDE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39390" y="1148080"/>
            <a:ext cx="13470255" cy="794321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46666"/>
          </a:srgbClr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2" name="Google Shape;132;p5"/>
          <p:cNvSpPr txBox="1">
            <a:spLocks noGrp="1"/>
          </p:cNvSpPr>
          <p:nvPr>
            <p:ph type="ftr" idx="11"/>
          </p:nvPr>
        </p:nvSpPr>
        <p:spPr>
          <a:xfrm flipV="1">
            <a:off x="6938010" y="11374755"/>
            <a:ext cx="4373880" cy="1069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134" name="Google Shape;134;p5"/>
          <p:cNvSpPr/>
          <p:nvPr/>
        </p:nvSpPr>
        <p:spPr>
          <a:xfrm>
            <a:off x="3810000" y="3086100"/>
            <a:ext cx="11844130" cy="2985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     </a:t>
            </a:r>
            <a:r>
              <a:rPr lang="en-US" sz="4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QUESTIONS RELATED TO ABOVE SLIDES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84070" y="1144270"/>
            <a:ext cx="13883005" cy="809371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1" name="Google Shape;141;p6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</a:endParaRPr>
          </a:p>
        </p:txBody>
      </p:sp>
      <p:sp>
        <p:nvSpPr>
          <p:cNvPr id="144" name="Google Shape;144;p6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CONTENT SLIDE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29000" y="733425"/>
            <a:ext cx="12225020" cy="841883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7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4" name="Google Shape;154;p7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CONTENT  SLIDE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25115" y="1383665"/>
            <a:ext cx="12828905" cy="81819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8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61" name="Google Shape;161;p8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</a:rPr>
              <a:t>0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164" name="Google Shape;164;p8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CONTENT  SLIDE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22830" y="1694815"/>
            <a:ext cx="13542010" cy="72974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WPS Presentation</Application>
  <PresentationFormat>Custom</PresentationFormat>
  <Paragraphs>68</Paragraphs>
  <Slides>12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SimSun</vt:lpstr>
      <vt:lpstr>Wingdings</vt:lpstr>
      <vt:lpstr>Arial</vt:lpstr>
      <vt:lpstr>Calibri</vt:lpstr>
      <vt:lpstr>Cambria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ACER</cp:lastModifiedBy>
  <cp:revision>3</cp:revision>
  <dcterms:created xsi:type="dcterms:W3CDTF">2006-08-16T00:00:00Z</dcterms:created>
  <dcterms:modified xsi:type="dcterms:W3CDTF">2023-07-18T14:04:44Z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EAB2F827843C45DCBAEE4BB13920CC48</vt:lpwstr>
  </property>
  <property fmtid="{D5CDD505-2E9C-101B-9397-08002B2CF9AE}" pid="3" name="KSOProductBuildVer">
    <vt:lpwstr>1033-11.2.0.11537</vt:lpwstr>
  </property>
</Properties>
</file>